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8" r:id="rId3"/>
    <p:sldId id="257" r:id="rId4"/>
    <p:sldId id="259" r:id="rId5"/>
    <p:sldId id="260" r:id="rId6"/>
    <p:sldId id="270" r:id="rId7"/>
    <p:sldId id="271" r:id="rId8"/>
    <p:sldId id="272" r:id="rId9"/>
    <p:sldId id="273" r:id="rId10"/>
    <p:sldId id="269" r:id="rId11"/>
    <p:sldId id="29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51" d="100"/>
          <a:sy n="51" d="100"/>
        </p:scale>
        <p:origin x="-102" y="-5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8EEEB-60FF-4D84-8B83-1B1B4799A7B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9C08-5A43-4D49-9EA1-818CE6CA08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786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8EEEB-60FF-4D84-8B83-1B1B4799A7B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9C08-5A43-4D49-9EA1-818CE6CA08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212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8EEEB-60FF-4D84-8B83-1B1B4799A7B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9C08-5A43-4D49-9EA1-818CE6CA08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244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8EEEB-60FF-4D84-8B83-1B1B4799A7B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9C08-5A43-4D49-9EA1-818CE6CA08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625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8EEEB-60FF-4D84-8B83-1B1B4799A7B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9C08-5A43-4D49-9EA1-818CE6CA08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80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8EEEB-60FF-4D84-8B83-1B1B4799A7B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9C08-5A43-4D49-9EA1-818CE6CA08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746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8EEEB-60FF-4D84-8B83-1B1B4799A7B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9C08-5A43-4D49-9EA1-818CE6CA08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62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8EEEB-60FF-4D84-8B83-1B1B4799A7B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9C08-5A43-4D49-9EA1-818CE6CA08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776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8EEEB-60FF-4D84-8B83-1B1B4799A7B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9C08-5A43-4D49-9EA1-818CE6CA08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195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8EEEB-60FF-4D84-8B83-1B1B4799A7B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9C08-5A43-4D49-9EA1-818CE6CA08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982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8EEEB-60FF-4D84-8B83-1B1B4799A7B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9C08-5A43-4D49-9EA1-818CE6CA08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342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8EEEB-60FF-4D84-8B83-1B1B4799A7B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39C08-5A43-4D49-9EA1-818CE6CA08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55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gif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20.png"/><Relationship Id="rId9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0.wma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wma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gif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12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13.gif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4.png"/><Relationship Id="rId5" Type="http://schemas.openxmlformats.org/officeDocument/2006/relationships/image" Target="../media/image18.png"/><Relationship Id="rId4" Type="http://schemas.openxmlformats.org/officeDocument/2006/relationships/image" Target="../media/image14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laycast.ru/uploads/2016/10/19/2024493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-553792" y="967816"/>
            <a:ext cx="8886422" cy="1466290"/>
          </a:xfrm>
        </p:spPr>
        <p:txBody>
          <a:bodyPr/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Слушаем внимательно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0" y="4943881"/>
            <a:ext cx="9144000" cy="1655762"/>
          </a:xfrm>
        </p:spPr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Музыкально- дидактическая игра для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развития тембрового слуха</a:t>
            </a: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04800" y="5977824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Музыкальный руководитель МБДОУ № 34</a:t>
            </a:r>
          </a:p>
          <a:p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Иванова Марина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342627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www.playcast.ru/uploads/2014/09/10/97882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3508170" cy="3696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 descr="http://cliparting.com/wp-content/uploads/2017/02/Winnie-the-pooh-playing-trumpet-clip-art-web-clipart-famclipart-2-170x17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906006" y="0"/>
            <a:ext cx="3260942" cy="2886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allday1.com/uploads/posts/2015-06/1435408435_musical-instruments-1-2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84" y="4221271"/>
            <a:ext cx="3209847" cy="238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fan-wbg.ru/upload/iblock/0be/0be1e00124b1dff8cbdd2a3d4ed3b5a6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8498660" y="4106784"/>
            <a:ext cx="3668288" cy="275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217" y="1250276"/>
            <a:ext cx="4188577" cy="383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Скрипка -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45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874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mdou3rakit.narod.ru/WOSPITATELI/kupina/0_740c2_e1ad155a_X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id190382234-0.myjino.ru/raznoe/krosvord/krosv2/neznaika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877" y="1212790"/>
            <a:ext cx="5361358" cy="5385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00" end="729.2292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98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8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news.flarus.ru/pix.php?pid=395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6"/>
              </a:clrFrom>
              <a:clrTo>
                <a:srgbClr val="FEFE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0"/>
            <a:ext cx="98316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id190382234-0.myjino.ru/raznoe/krosvord/krosv2/neznaika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906" y="1496013"/>
            <a:ext cx="4895850" cy="4918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00" end="52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28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3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an-wbg.ru/upload/iblock/0be/0be1e00124b1dff8cbdd2a3d4ed3b5a6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3496" y="124157"/>
            <a:ext cx="3220276" cy="2415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allday1.com/uploads/posts/2015-06/1435408435_musical-instruments-1-2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5485" y="269289"/>
            <a:ext cx="2863805" cy="21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www.clipartster.com/images/277/hand-drum-clip-art-free-to-use-public-domain-musical-instruments-JYPBFj-clipart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7406" y="4466988"/>
            <a:ext cx="3934594" cy="214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www.playcast.ru/uploads/2015/10/23/1557899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62" y="4009674"/>
            <a:ext cx="3775497" cy="260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Ложк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52298" y="4466988"/>
            <a:ext cx="609600" cy="6096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457" y="1381125"/>
            <a:ext cx="4481513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378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06 0.06103 C 0.03805 0.08068 0.01134 0.07282 0.00391 0.043 C -0.00364 0.01272 0.01056 -0.0282 0.03726 -0.04831 C 0.06163 -0.06865 0.0757 -0.10818 0.06801 -0.13962 C 0.06071 -0.16875 0.03453 -0.17892 0.00938 -0.15811 " pathEditMode="relative" rAng="-6830968" ptsTypes="fffff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3" y="-109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16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57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6 0.31831 L 0.18838 0.11073 C 0.22669 0.06404 0.28375 0.03791 0.34367 0.03791 C 0.41181 0.03791 0.466 0.06404 0.5043 0.11073 L 0.68656 0.31831 " pathEditMode="relative" rAng="0" ptsTypes="FffFF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15" y="-140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allday1.com/uploads/posts/2015-06/1435408435_musical-instruments-1-2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25" y="748630"/>
            <a:ext cx="3191508" cy="253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www.playcast.ru/uploads/2014/09/10/97882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7874" y="2968668"/>
            <a:ext cx="3879534" cy="360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 descr="http://cliparting.com/wp-content/uploads/2017/02/Winnie-the-pooh-playing-trumpet-clip-art-web-clipart-famclipart-2-170x17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99626" y="3758855"/>
            <a:ext cx="3806626" cy="294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www.clipartster.com/images/277/hand-drum-clip-art-free-to-use-public-domain-musical-instruments-JYPBFj-clipar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425" y="530866"/>
            <a:ext cx="3799562" cy="2229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Бубе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914109" y="5871001"/>
            <a:ext cx="609600" cy="6096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912" y="1458768"/>
            <a:ext cx="4481513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668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" dur="75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63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gclipart.com/wp-content/uploads/2017/03/Snare-drum-drum-clipart-images-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649" y="3378831"/>
            <a:ext cx="2994547" cy="312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Бараба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85550" y="5434372"/>
            <a:ext cx="609600" cy="609600"/>
          </a:xfrm>
          <a:prstGeom prst="rect">
            <a:avLst/>
          </a:prstGeom>
        </p:spPr>
      </p:pic>
      <p:pic>
        <p:nvPicPr>
          <p:cNvPr id="6" name="Picture 2" descr="http://www.fan-wbg.ru/upload/iblock/0be/0be1e00124b1dff8cbdd2a3d4ed3b5a6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0" y="3938034"/>
            <a:ext cx="3550909" cy="2663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http://cliparting.com/wp-content/uploads/2017/02/Winnie-the-pooh-playing-trumpet-clip-art-web-clipart-famclipart-2-170x170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05896" y="-14189"/>
            <a:ext cx="3230823" cy="3259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images.clipartpanda.com/acoustic-guitar-clipart-xiga7LKiA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589" y="0"/>
            <a:ext cx="3486411" cy="337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mint102.com/wp-content/uploads/2017/03/Vinyl-record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506" y="1402230"/>
            <a:ext cx="4361449" cy="39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107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28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://cliparting.com/wp-content/uploads/2017/02/Winnie-the-pooh-playing-trumpet-clip-art-web-clipart-famclipart-2-170x17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235863" y="572827"/>
            <a:ext cx="2952271" cy="250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Труб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5450" y="1119155"/>
            <a:ext cx="609600" cy="609600"/>
          </a:xfrm>
          <a:prstGeom prst="rect">
            <a:avLst/>
          </a:prstGeom>
        </p:spPr>
      </p:pic>
      <p:pic>
        <p:nvPicPr>
          <p:cNvPr id="5" name="Picture 4" descr="http://www.clipartster.com/images/277/hand-drum-clip-art-free-to-use-public-domain-musical-instruments-JYPBFj-clipart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2234" y="4108537"/>
            <a:ext cx="3787225" cy="241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clipartbest.com/cliparts/aie/Bj7/aieBj7dLT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027" y="522514"/>
            <a:ext cx="3396836" cy="3045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www.playcast.ru/uploads/2014/09/10/97882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00" y="3077707"/>
            <a:ext cx="3682652" cy="360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848" y="1728755"/>
            <a:ext cx="4342386" cy="397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060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76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mint102.com/wp-content/uploads/2017/03/Vinyl-recor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470" y="1824030"/>
            <a:ext cx="4650242" cy="425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http://www.lehrklaenge.de/Grafiken/InstrBalalaik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989">
            <a:off x="9221339" y="2504003"/>
            <a:ext cx="2150348" cy="385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Балалай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818182" y="5516670"/>
            <a:ext cx="609600" cy="609600"/>
          </a:xfrm>
          <a:prstGeom prst="rect">
            <a:avLst/>
          </a:prstGeom>
        </p:spPr>
      </p:pic>
      <p:pic>
        <p:nvPicPr>
          <p:cNvPr id="6" name="Picture 6" descr="http://gclipart.com/wp-content/uploads/2017/03/Snare-drum-drum-clipart-images-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18" y="3387901"/>
            <a:ext cx="2797132" cy="312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fan-wbg.ru/upload/iblock/0be/0be1e00124b1dff8cbdd2a3d4ed3b5a6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789438" y="673564"/>
            <a:ext cx="2874782" cy="2156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img.pngpicture.com/content/files/clipart/3/objects-trumpet-and-saxophone/24171-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63074">
            <a:off x="1591695" y="-63618"/>
            <a:ext cx="2359021" cy="4053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335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87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ages.clipartpanda.com/acoustic-guitar-clipart-xiga7LKiA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394" y="2510483"/>
            <a:ext cx="4240819" cy="4240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Гитар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89351" y="5562925"/>
            <a:ext cx="609600" cy="609600"/>
          </a:xfrm>
          <a:prstGeom prst="rect">
            <a:avLst/>
          </a:prstGeom>
        </p:spPr>
      </p:pic>
      <p:pic>
        <p:nvPicPr>
          <p:cNvPr id="5" name="Picture 4" descr="http://www.clipartster.com/images/277/hand-drum-clip-art-free-to-use-public-domain-musical-instruments-JYPBFj-clipart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0718" y="518557"/>
            <a:ext cx="3507495" cy="1911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clipartbest.com/cliparts/aie/Bj7/aieBj7dLT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09755" cy="351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fan-wbg.ru/upload/iblock/0be/0be1e00124b1dff8cbdd2a3d4ed3b5a6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40514" y="3943875"/>
            <a:ext cx="3629820" cy="2722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334" y="1606147"/>
            <a:ext cx="4323147" cy="3956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080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28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mint102.com/wp-content/uploads/2017/03/Vinyl-recor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407" y="2071707"/>
            <a:ext cx="3877854" cy="355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http://img.pngpicture.com/content/files/clipart/3/objects-trumpet-and-saxophone/24171-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22967">
            <a:off x="1813667" y="317819"/>
            <a:ext cx="2041525" cy="350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Саксафо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32142" y="1922500"/>
            <a:ext cx="609600" cy="609600"/>
          </a:xfrm>
          <a:prstGeom prst="rect">
            <a:avLst/>
          </a:prstGeom>
        </p:spPr>
      </p:pic>
      <p:pic>
        <p:nvPicPr>
          <p:cNvPr id="5" name="Picture 2" descr="http://www.clipartbest.com/cliparts/aie/Bj7/aieBj7dLT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0533" y="483584"/>
            <a:ext cx="3542281" cy="3176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www.playcast.ru/uploads/2015/10/23/1557899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261" y="4252290"/>
            <a:ext cx="3410838" cy="2270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gclipart.com/wp-content/uploads/2017/03/Snare-drum-drum-clipart-images-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176" y="3443788"/>
            <a:ext cx="2455363" cy="2739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44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0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17</Words>
  <Application>Microsoft Office PowerPoint</Application>
  <PresentationFormat>Произвольный</PresentationFormat>
  <Paragraphs>4</Paragraphs>
  <Slides>11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Слушаем внимательно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Слушаем внимательно</dc:title>
  <dc:creator>1</dc:creator>
  <cp:lastModifiedBy>Елена</cp:lastModifiedBy>
  <cp:revision>55</cp:revision>
  <dcterms:created xsi:type="dcterms:W3CDTF">2017-07-06T13:08:27Z</dcterms:created>
  <dcterms:modified xsi:type="dcterms:W3CDTF">2017-09-26T14:13:16Z</dcterms:modified>
</cp:coreProperties>
</file>